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4"/>
    <p:restoredTop sz="94621"/>
  </p:normalViewPr>
  <p:slideViewPr>
    <p:cSldViewPr snapToGrid="0" snapToObjects="1">
      <p:cViewPr varScale="1">
        <p:scale>
          <a:sx n="96" d="100"/>
          <a:sy n="96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C247-0EB7-004F-BAC9-B72ED8D13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255D1-141E-E34C-94EF-94AF9224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9F3E0-3B8D-1B40-8683-1AA16497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6812A-FB41-5142-9874-E9DAF12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5C3B-3373-894E-A547-65F0A71E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7D6E-4688-9640-B1FA-6434CE89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BDD7A-BE70-D845-AF16-4F3E9A8A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F12D8-A82F-934E-98EA-581965FD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4C90-CDD4-3F44-9909-D78FEABD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4D6A-6D54-0846-A89A-363E891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C69F1-0FBC-2144-8011-F291C313D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3CAAE-F7A2-3B41-A133-409007526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ABA1-8107-CF4C-9121-E9DFFC63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FFE5-7B32-2A4A-973A-291EF616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904B-E549-7A4E-A6D8-0C36351F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A67F-C526-DB4C-96DA-2C05F2DE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3AE3-E52A-2549-A47D-38ADF408C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0BF2-8D33-074C-9E64-1D5A301D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1B517-5968-0249-9994-CA18E8A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EFFE4-4A8D-0A45-BD49-5BDAC400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836B-5F28-E44D-AB0F-3C47DF47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9BE92-DE0A-A94C-8B0B-6F2C959F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62C99-8D89-F747-A04E-C62DF6C2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D5DC-631E-C245-BC26-0051B045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9705-8978-8F46-B617-D594D1DC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6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DE13-9AB4-7144-9DF7-8E673330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EAD5-5499-084F-B967-A435A7B5B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BEA80-A4BC-1A42-9391-13EA8ED60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98116-83B0-614D-AA76-E4947FC0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EA910-9983-E847-991E-1149D38E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6A80-AD3A-3247-8592-4317F00A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1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2972-F9D1-FA4F-916A-F08669AD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71EF0-261C-8644-A99E-F3D058DFB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C0CAA-964A-B84F-8A85-94B868E19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9F358-F384-424C-BBCB-E7394AF54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73A44-8153-0A40-BB53-37428670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01A63-83F5-1742-9A87-D5448FBB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50F6D-CD1B-144A-B6BB-80DDEE97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AC22F-B530-BE46-BEB5-29260E79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2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83B6-B49E-314F-961E-E37849A9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363F5-8C17-CE4A-BB4F-4F98AB93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57441-30AB-7645-A337-B52907B9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A0F5-13BB-5443-8492-92358832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0F22-CA86-4D41-9EF3-B1AD3848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16E1F-63DC-0D46-AA6C-4AEAFF15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36F64-1933-964E-8338-0970970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6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5381-0A3B-5545-8A93-6F965C17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6FA7-C1D8-D947-A2C2-948C30F5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C3D8C-99EB-3742-BD69-B183FFD4F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BC93-30C5-9645-86FB-282E532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13C70-762E-DC49-BB63-ADB3044E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1008B-BD82-4146-BBFE-9E570871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2CC7-F08D-E948-8968-8A212092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5A47A-4E9D-5C49-8123-A73DA0C66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DBA32-6FB1-564A-8C6C-F74846F79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CB4B1-FF0F-0442-BB72-6CB67320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E3313-3BAF-424B-84D5-AE285034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2B1BD-BF79-4C47-804B-A308F573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2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FCDA5-AA97-9C4D-9B44-DE5775F9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1C698-90E4-7545-9DDE-547D2DED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792E7-64CD-D044-81A4-B6B87640B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4C420-A1BB-7745-A636-6E7EB0296D14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F1125-15D4-5F46-8753-82C508911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F89A-A659-0348-9A59-FCA086B70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20645-2497-8842-A9FF-F1B4499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1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1562-C39A-9444-9680-EB0D1898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STA130 T0209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E0FC-49C9-EF4C-956B-938CE255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Week 3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(Materials used in this presentation are provided by the U of T Statistical Sciences Department.</a:t>
            </a:r>
          </a:p>
          <a:p>
            <a:r>
              <a:rPr lang="en-US" dirty="0"/>
              <a:t>This presentation was prepared by Vivian Ngo.)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C3A0-949E-4949-BF11-94D261B9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A878-6D9A-204D-8DB4-370A3E82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Homework: incomplete or late = 0 </a:t>
            </a:r>
          </a:p>
          <a:p>
            <a:pPr lvl="1"/>
            <a:r>
              <a:rPr lang="en-US" dirty="0"/>
              <a:t>Corrupted files</a:t>
            </a:r>
          </a:p>
          <a:p>
            <a:r>
              <a:rPr lang="en-US" dirty="0"/>
              <a:t>Email policy </a:t>
            </a:r>
          </a:p>
          <a:p>
            <a:r>
              <a:rPr lang="en-US" dirty="0"/>
              <a:t>Office hours, TA hours, Piazza</a:t>
            </a:r>
          </a:p>
          <a:p>
            <a:r>
              <a:rPr lang="en-US" dirty="0"/>
              <a:t>Tutorial: 10 minutes after the hour</a:t>
            </a:r>
          </a:p>
          <a:p>
            <a:pPr lvl="1"/>
            <a:r>
              <a:rPr lang="en-US" dirty="0"/>
              <a:t>Missing tutorials</a:t>
            </a:r>
          </a:p>
          <a:p>
            <a:r>
              <a:rPr lang="en-US" dirty="0"/>
              <a:t>Writing assignments</a:t>
            </a:r>
          </a:p>
          <a:p>
            <a:pPr lvl="1"/>
            <a:r>
              <a:rPr lang="en-US" dirty="0"/>
              <a:t>Include graphs</a:t>
            </a:r>
          </a:p>
          <a:p>
            <a:pPr lvl="1"/>
            <a:r>
              <a:rPr lang="en-US" dirty="0"/>
              <a:t>Title your graphs</a:t>
            </a:r>
          </a:p>
          <a:p>
            <a:pPr lvl="1"/>
            <a:r>
              <a:rPr lang="en-US" dirty="0"/>
              <a:t>Concise</a:t>
            </a:r>
          </a:p>
          <a:p>
            <a:pPr lvl="1"/>
            <a:r>
              <a:rPr lang="en-US" dirty="0"/>
              <a:t>Value added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1AA5-6C6C-5D45-8B16-B50C5C86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48" y="1690688"/>
            <a:ext cx="5390914" cy="42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CEFE-0E5C-3A4F-8F1F-100E3C5E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E53C-8767-924A-AAB5-2E7BCF84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</a:t>
            </a:r>
          </a:p>
          <a:p>
            <a:r>
              <a:rPr lang="en-US" dirty="0"/>
              <a:t>Boxplots </a:t>
            </a:r>
          </a:p>
          <a:p>
            <a:r>
              <a:rPr lang="en-US" dirty="0"/>
              <a:t>Homework discussion</a:t>
            </a:r>
          </a:p>
          <a:p>
            <a:r>
              <a:rPr lang="en-US" dirty="0"/>
              <a:t>Writing activity</a:t>
            </a:r>
          </a:p>
          <a:p>
            <a:r>
              <a:rPr lang="en-US" dirty="0"/>
              <a:t>Second half: Meeting mentors </a:t>
            </a:r>
          </a:p>
        </p:txBody>
      </p:sp>
    </p:spTree>
    <p:extLst>
      <p:ext uri="{BB962C8B-B14F-4D97-AF65-F5344CB8AC3E}">
        <p14:creationId xmlns:p14="http://schemas.microsoft.com/office/powerpoint/2010/main" val="184038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F4CF-0712-B84C-A7A1-2825C195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E28F-73F7-ED42-97E7-727DD7D97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terms:</a:t>
            </a:r>
          </a:p>
          <a:p>
            <a:pPr lvl="1"/>
            <a:r>
              <a:rPr lang="en-US" dirty="0"/>
              <a:t>Outlier</a:t>
            </a:r>
          </a:p>
          <a:p>
            <a:pPr lvl="1"/>
            <a:r>
              <a:rPr lang="en-US" dirty="0"/>
              <a:t>Interquartile range</a:t>
            </a:r>
          </a:p>
          <a:p>
            <a:pPr lvl="1"/>
            <a:r>
              <a:rPr lang="en-US" dirty="0"/>
              <a:t>Boxplot</a:t>
            </a:r>
          </a:p>
          <a:p>
            <a:pPr lvl="1"/>
            <a:r>
              <a:rPr lang="en-US" dirty="0"/>
              <a:t>Proportion</a:t>
            </a:r>
          </a:p>
          <a:p>
            <a:r>
              <a:rPr lang="en-US" dirty="0"/>
              <a:t>Terms for describing data wrangling:</a:t>
            </a:r>
          </a:p>
          <a:p>
            <a:pPr lvl="1"/>
            <a:r>
              <a:rPr lang="en-US" dirty="0"/>
              <a:t>Cleaning data</a:t>
            </a:r>
          </a:p>
          <a:p>
            <a:pPr lvl="1"/>
            <a:r>
              <a:rPr lang="en-US" dirty="0"/>
              <a:t>Tidy data</a:t>
            </a:r>
          </a:p>
          <a:p>
            <a:pPr lvl="1"/>
            <a:r>
              <a:rPr lang="en-US" dirty="0"/>
              <a:t>Create a dummy variable</a:t>
            </a:r>
          </a:p>
          <a:p>
            <a:pPr lvl="1"/>
            <a:r>
              <a:rPr lang="en-US" dirty="0"/>
              <a:t>Removing the column</a:t>
            </a:r>
          </a:p>
          <a:p>
            <a:pPr lvl="1"/>
            <a:r>
              <a:rPr lang="en-US" dirty="0"/>
              <a:t>Replace values above/below a certain threshold</a:t>
            </a:r>
          </a:p>
          <a:p>
            <a:pPr lvl="1"/>
            <a:r>
              <a:rPr lang="en-US" dirty="0"/>
              <a:t>Taking the subset of variables</a:t>
            </a:r>
          </a:p>
          <a:p>
            <a:pPr lvl="1"/>
            <a:r>
              <a:rPr lang="en-US" dirty="0"/>
              <a:t>Filtering the data frame based on a condition (e.g. based on one of the variables/columns)</a:t>
            </a:r>
          </a:p>
          <a:p>
            <a:pPr lvl="1"/>
            <a:r>
              <a:rPr lang="en-US" dirty="0"/>
              <a:t>Renaming the variables</a:t>
            </a:r>
          </a:p>
          <a:p>
            <a:pPr lvl="1"/>
            <a:r>
              <a:rPr lang="en-US" dirty="0"/>
              <a:t>Grouping the categories</a:t>
            </a:r>
          </a:p>
        </p:txBody>
      </p:sp>
    </p:spTree>
    <p:extLst>
      <p:ext uri="{BB962C8B-B14F-4D97-AF65-F5344CB8AC3E}">
        <p14:creationId xmlns:p14="http://schemas.microsoft.com/office/powerpoint/2010/main" val="142392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5172-4B16-6449-8E66-11EFCCA2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3DA2-0D92-E64C-A9D1-0BEEA673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use?</a:t>
            </a:r>
          </a:p>
          <a:p>
            <a:r>
              <a:rPr lang="en-US" dirty="0"/>
              <a:t>What information do they display?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D62B-FD8E-9844-A9EC-BD0EDEDC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58" y="2934766"/>
            <a:ext cx="6484393" cy="32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C0B9-AFBF-2242-8B65-6E17BF2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3FD3-12B2-A042-B8BD-26FD52CE0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Question 1D, you used both histograms and boxplots to visualize your data.</a:t>
            </a:r>
          </a:p>
          <a:p>
            <a:pPr lvl="1"/>
            <a:r>
              <a:rPr lang="en-US" dirty="0"/>
              <a:t>Which features were easier/harder to observe from each of the visualizations? </a:t>
            </a:r>
          </a:p>
          <a:p>
            <a:pPr lvl="1"/>
            <a:r>
              <a:rPr lang="en-US" dirty="0"/>
              <a:t>In what situations may you want to choose a boxplot over a histogram, or vice versa? Explain.</a:t>
            </a:r>
          </a:p>
        </p:txBody>
      </p:sp>
    </p:spTree>
    <p:extLst>
      <p:ext uri="{BB962C8B-B14F-4D97-AF65-F5344CB8AC3E}">
        <p14:creationId xmlns:p14="http://schemas.microsoft.com/office/powerpoint/2010/main" val="279137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6609-395A-FE4D-9953-6F4273E6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BEFB-8567-364F-9A77-FE8A6B58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Self-Reflection:</a:t>
            </a:r>
          </a:p>
          <a:p>
            <a:pPr lvl="1"/>
            <a:r>
              <a:rPr lang="en-US" dirty="0"/>
              <a:t>What questions, if any, do you have so far regarding the course materials?</a:t>
            </a:r>
          </a:p>
          <a:p>
            <a:pPr lvl="1"/>
            <a:r>
              <a:rPr lang="en-US" dirty="0"/>
              <a:t>What is one of your favorite things about tutorial? Least favorite?</a:t>
            </a:r>
          </a:p>
        </p:txBody>
      </p:sp>
    </p:spTree>
    <p:extLst>
      <p:ext uri="{BB962C8B-B14F-4D97-AF65-F5344CB8AC3E}">
        <p14:creationId xmlns:p14="http://schemas.microsoft.com/office/powerpoint/2010/main" val="4261271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242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STA130 T0209</vt:lpstr>
      <vt:lpstr>Reminders </vt:lpstr>
      <vt:lpstr>Agenda</vt:lpstr>
      <vt:lpstr>Vocabulary </vt:lpstr>
      <vt:lpstr>Boxplots </vt:lpstr>
      <vt:lpstr>Homework discussion</vt:lpstr>
      <vt:lpstr>Writing activity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STA130 T0209</dc:title>
  <dc:creator>Microsoft Office User</dc:creator>
  <cp:lastModifiedBy>Microsoft Office User</cp:lastModifiedBy>
  <cp:revision>6</cp:revision>
  <dcterms:created xsi:type="dcterms:W3CDTF">2019-01-24T23:01:38Z</dcterms:created>
  <dcterms:modified xsi:type="dcterms:W3CDTF">2019-01-27T00:40:33Z</dcterms:modified>
</cp:coreProperties>
</file>